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6" r:id="rId4"/>
    <p:sldId id="257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03D4A8">
                <a:alpha val="47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3C47E-56A0-43DC-A482-29D12FCD25F5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63FF-CD8E-46B4-AA1F-A192E1B61F7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188639"/>
            <a:ext cx="1587597" cy="15825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3528" y="1844824"/>
            <a:ext cx="864096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DEPARTMENT OF EDUCATION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SEMESTER-III (GE)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SESSION: 2020-2021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SUBJECT: EDUCATION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COURSE : EDUCATIONAL PSYCHOLOGY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COURSE CODE: AH/EDN/304/C-1C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INTELLIGENCE TEST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800" dirty="0"/>
          </a:p>
        </p:txBody>
      </p:sp>
      <p:pic>
        <p:nvPicPr>
          <p:cNvPr id="4" name="Picture 3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188640"/>
            <a:ext cx="1656184" cy="15825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hatsApp Image 2024-06-14 at 6.34.16 PM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908720"/>
            <a:ext cx="8212957" cy="51657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571504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en-US" sz="4000" u="sng" dirty="0" smtClean="0">
                <a:solidFill>
                  <a:srgbClr val="FFFF00"/>
                </a:solidFill>
                <a:latin typeface="Bernard MT Condensed" pitchFamily="18" charset="0"/>
              </a:rPr>
              <a:t>Intelligence Test</a:t>
            </a:r>
            <a:r>
              <a:rPr lang="en-US" sz="3600" u="sng" dirty="0" smtClean="0">
                <a:solidFill>
                  <a:srgbClr val="FFFF00"/>
                </a:solidFill>
                <a:latin typeface="Bernard MT Condensed" pitchFamily="18" charset="0"/>
              </a:rPr>
              <a:t> </a:t>
            </a:r>
            <a:endParaRPr lang="en-IN" sz="3600" u="sng" dirty="0">
              <a:solidFill>
                <a:srgbClr val="FFFF00"/>
              </a:solidFill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000108"/>
            <a:ext cx="5000660" cy="57150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u="sng" dirty="0" smtClean="0">
                <a:solidFill>
                  <a:schemeClr val="tx1"/>
                </a:solidFill>
                <a:latin typeface="Trebuchet MS" pitchFamily="34" charset="0"/>
                <a:ea typeface="Tahoma" pitchFamily="34" charset="0"/>
                <a:cs typeface="Tahoma" pitchFamily="34" charset="0"/>
              </a:rPr>
              <a:t>Definition of Intelligence Test.</a:t>
            </a:r>
            <a:endParaRPr lang="en-IN" b="1" u="sng" dirty="0">
              <a:solidFill>
                <a:schemeClr val="tx1"/>
              </a:solidFill>
              <a:latin typeface="Trebuchet MS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57158" y="1500174"/>
            <a:ext cx="8286808" cy="3929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	Intelligence tests attempt to measure your intelligence-that is your basic ability to understand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Tahoma" pitchFamily="34" charset="0"/>
                <a:cs typeface="Tahoma" pitchFamily="34" charset="0"/>
              </a:rPr>
              <a:t> the world around you assimilate its functioning and apply this knowledge to enhance the quality of your life. </a:t>
            </a:r>
            <a:r>
              <a:rPr lang="en-US" sz="2000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These tests are psychological tests that are designed to measure a variety of mental functions, such as reasoning, comprehension and judgment. The father of the intelligent tests is Alfred </a:t>
            </a:r>
            <a:r>
              <a:rPr lang="en-US" sz="2000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binet</a:t>
            </a:r>
            <a:r>
              <a:rPr lang="en-US" sz="2000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. The concept of Mental age is given by </a:t>
            </a:r>
            <a:r>
              <a:rPr lang="en-US" sz="2000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Binet</a:t>
            </a:r>
            <a:r>
              <a:rPr lang="en-US" sz="2000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. The concept of IQ given by </a:t>
            </a:r>
            <a:r>
              <a:rPr lang="en-US" sz="2000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william</a:t>
            </a:r>
            <a:r>
              <a:rPr lang="en-US" sz="2000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Stern. Formula of IQ Lewis </a:t>
            </a:r>
            <a:r>
              <a:rPr lang="en-US" sz="2000" dirty="0" err="1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Terman</a:t>
            </a:r>
            <a:r>
              <a:rPr lang="en-US" sz="2000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smtClean="0">
                <a:latin typeface="Trebuchet MS" pitchFamily="34" charset="0"/>
                <a:ea typeface="Tahoma" pitchFamily="34" charset="0"/>
                <a:cs typeface="Tahoma" pitchFamily="34" charset="0"/>
              </a:rPr>
              <a:t> IQ= (MA/CA)x100 (MA=Mental AGE, CA = Chronological Age)</a:t>
            </a:r>
            <a:r>
              <a:rPr lang="en-US" sz="2000" dirty="0">
                <a:latin typeface="Trebuchet MS" pitchFamily="34" charset="0"/>
                <a:ea typeface="Tahoma" pitchFamily="34" charset="0"/>
                <a:cs typeface="Tahoma" pitchFamily="34" charset="0"/>
              </a:rPr>
              <a:t>	</a:t>
            </a:r>
            <a:endParaRPr lang="en-US" sz="2000" dirty="0" smtClean="0">
              <a:latin typeface="Trebuchet MS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14290"/>
            <a:ext cx="9144000" cy="642942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Types of Intelligence Test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 </a:t>
            </a:r>
            <a:endParaRPr kumimoji="0" lang="en-IN" sz="3600" b="0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57554" y="1142984"/>
            <a:ext cx="2286016" cy="85725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Intelligence Tests</a:t>
            </a:r>
            <a:endParaRPr lang="en-I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4414" y="2143116"/>
            <a:ext cx="2286016" cy="85725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Individual  Tests</a:t>
            </a:r>
            <a:endParaRPr lang="en-I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9256" y="2143116"/>
            <a:ext cx="2286016" cy="85725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Group Tests</a:t>
            </a:r>
            <a:endParaRPr lang="en-I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720" y="3286124"/>
            <a:ext cx="1643074" cy="85725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Verbal Tests</a:t>
            </a:r>
            <a:endParaRPr lang="en-I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4546" y="3286124"/>
            <a:ext cx="1928826" cy="85725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Performance Tests</a:t>
            </a:r>
            <a:endParaRPr lang="en-I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0628" y="3286124"/>
            <a:ext cx="1643074" cy="85725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Verbal Tests</a:t>
            </a:r>
            <a:endParaRPr lang="en-I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16" y="3286124"/>
            <a:ext cx="1643074" cy="85725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Non-verbal Tests</a:t>
            </a:r>
            <a:endParaRPr lang="en-I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14290"/>
            <a:ext cx="9144000" cy="642942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Individual Intelligence Test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 </a:t>
            </a:r>
            <a:endParaRPr kumimoji="0" lang="en-IN" sz="3600" b="0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720" y="1214422"/>
            <a:ext cx="8572560" cy="30718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Bookman Old Style" pitchFamily="18" charset="0"/>
              </a:rPr>
              <a:t>Individual Verbal Test</a:t>
            </a:r>
            <a:r>
              <a:rPr lang="en-US" dirty="0" smtClean="0">
                <a:latin typeface="Bookman Old Style" pitchFamily="18" charset="0"/>
              </a:rPr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 smtClean="0">
                <a:latin typeface="Bookman Old Style" pitchFamily="18" charset="0"/>
              </a:rPr>
              <a:t>Binet</a:t>
            </a:r>
            <a:r>
              <a:rPr lang="en-US" dirty="0" smtClean="0">
                <a:latin typeface="Bookman Old Style" pitchFamily="18" charset="0"/>
              </a:rPr>
              <a:t>-Simon Test (1905).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Stanford </a:t>
            </a:r>
            <a:r>
              <a:rPr lang="en-US" dirty="0" err="1" smtClean="0">
                <a:latin typeface="Bookman Old Style" pitchFamily="18" charset="0"/>
              </a:rPr>
              <a:t>Binet</a:t>
            </a:r>
            <a:r>
              <a:rPr lang="en-US" dirty="0" smtClean="0">
                <a:latin typeface="Bookman Old Style" pitchFamily="18" charset="0"/>
              </a:rPr>
              <a:t> Test  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 smtClean="0">
                <a:latin typeface="Bookman Old Style" pitchFamily="18" charset="0"/>
              </a:rPr>
              <a:t>Wechsler Test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WISC ( Wechsler Intelligence Scale for Children)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WAIS (Wechsler Adult Intelligence Test)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WPPSI (Wechsler </a:t>
            </a:r>
            <a:r>
              <a:rPr lang="en-US" dirty="0" err="1" smtClean="0">
                <a:latin typeface="Bookman Old Style" pitchFamily="18" charset="0"/>
              </a:rPr>
              <a:t>Pri</a:t>
            </a:r>
            <a:r>
              <a:rPr lang="en-US" dirty="0" smtClean="0">
                <a:latin typeface="Bookman Old Style" pitchFamily="18" charset="0"/>
              </a:rPr>
              <a:t>-primary  Scale of intelligence)</a:t>
            </a:r>
            <a:endParaRPr lang="en-IN" dirty="0"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20" y="4500570"/>
            <a:ext cx="8572560" cy="128588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Bookman Old Style" pitchFamily="18" charset="0"/>
              </a:rPr>
              <a:t>Individual Performance Test</a:t>
            </a:r>
            <a:r>
              <a:rPr lang="en-US" dirty="0" smtClean="0">
                <a:latin typeface="Bookman Old Style" pitchFamily="18" charset="0"/>
              </a:rPr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Pinter </a:t>
            </a:r>
            <a:r>
              <a:rPr lang="en-US" dirty="0" err="1" smtClean="0">
                <a:latin typeface="Bookman Old Style" pitchFamily="18" charset="0"/>
              </a:rPr>
              <a:t>Pattersen</a:t>
            </a:r>
            <a:r>
              <a:rPr lang="en-US" dirty="0" smtClean="0">
                <a:latin typeface="Bookman Old Style" pitchFamily="18" charset="0"/>
              </a:rPr>
              <a:t> Scale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Minnesota Pre School Scale</a:t>
            </a:r>
            <a:endParaRPr lang="en-IN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14290"/>
            <a:ext cx="9144000" cy="642942"/>
          </a:xfrm>
          <a:prstGeom prst="rect">
            <a:avLst/>
          </a:prstGeom>
          <a:solidFill>
            <a:srgbClr val="7030A0"/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Group Intelligence Test</a:t>
            </a:r>
            <a:r>
              <a:rPr kumimoji="0" lang="en-US" sz="36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 </a:t>
            </a:r>
            <a:endParaRPr kumimoji="0" lang="en-IN" sz="3600" b="0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720" y="1214422"/>
            <a:ext cx="8572560" cy="142876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Bookman Old Style" pitchFamily="18" charset="0"/>
              </a:rPr>
              <a:t>Group Verbal Test</a:t>
            </a:r>
            <a:r>
              <a:rPr lang="en-US" dirty="0" smtClean="0">
                <a:latin typeface="Bookman Old Style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These tests are organized to test on a group of people.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Army Alpha Test</a:t>
            </a:r>
            <a:endParaRPr lang="en-IN" dirty="0"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20" y="2786058"/>
            <a:ext cx="8572560" cy="221457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Bookman Old Style" pitchFamily="18" charset="0"/>
              </a:rPr>
              <a:t>Non-verbal Intelligence Test</a:t>
            </a:r>
            <a:r>
              <a:rPr lang="en-US" dirty="0" smtClean="0">
                <a:latin typeface="Bookman Old Style" pitchFamily="18" charset="0"/>
              </a:rPr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Army Beta Test,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Chicago non-verbal Test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Raven’s Progressive Matrices Test</a:t>
            </a:r>
          </a:p>
          <a:p>
            <a:pPr>
              <a:lnSpc>
                <a:spcPct val="150000"/>
              </a:lnSpc>
            </a:pPr>
            <a:endParaRPr lang="en-IN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6600" dirty="0" smtClean="0"/>
              <a:t>THANK</a:t>
            </a:r>
            <a:endParaRPr lang="en-US" sz="1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3800" dirty="0" smtClean="0">
                <a:solidFill>
                  <a:schemeClr val="tx1"/>
                </a:solidFill>
              </a:rPr>
              <a:t>YOU</a:t>
            </a:r>
            <a:endParaRPr lang="en-US" sz="13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118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Intelligence Test </vt:lpstr>
      <vt:lpstr>Slide 4</vt:lpstr>
      <vt:lpstr>Slide 5</vt:lpstr>
      <vt:lpstr>Slide 6</vt:lpstr>
      <vt:lpstr>THANK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</dc:title>
  <dc:creator>user</dc:creator>
  <cp:lastModifiedBy>Akinchan</cp:lastModifiedBy>
  <cp:revision>21</cp:revision>
  <dcterms:created xsi:type="dcterms:W3CDTF">2024-06-09T10:29:39Z</dcterms:created>
  <dcterms:modified xsi:type="dcterms:W3CDTF">2024-06-14T13:35:59Z</dcterms:modified>
</cp:coreProperties>
</file>